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</p:sldIdLst>
  <p:sldSz cy="6858000" cx="12192000"/>
  <p:notesSz cx="6858000" cy="9144000"/>
  <p:embeddedFontLst>
    <p:embeddedFont>
      <p:font typeface="Roboto"/>
      <p:regular r:id="rId7"/>
      <p:bold r:id="rId8"/>
      <p:italic r:id="rId9"/>
      <p:boldItalic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1" roundtripDataSignature="AMtx7mh8arpdhySFZP0tzSsWXQ2+wT+x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customschemas.google.com/relationships/presentationmetadata" Target="metadata"/><Relationship Id="rId10" Type="http://schemas.openxmlformats.org/officeDocument/2006/relationships/font" Target="fonts/Roboto-boldItalic.fntdata"/><Relationship Id="rId9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font" Target="fonts/Roboto-regular.fntdata"/><Relationship Id="rId8" Type="http://schemas.openxmlformats.org/officeDocument/2006/relationships/font" Target="fonts/Roboto-bold.fntdata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內容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圖片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4216809" y="2416747"/>
            <a:ext cx="3758381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000" u="none" cap="none" strike="noStrike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b="1" i="0" lang="en-US" sz="10000" u="none" cap="none" strike="noStrike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b="1" i="0" lang="en-US" sz="10000" u="none" cap="none" strike="noStrike">
                <a:solidFill>
                  <a:srgbClr val="F4B400"/>
                </a:solidFill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b="1" i="0" lang="en-US" sz="10000" u="none" cap="none" strike="noStrike">
                <a:solidFill>
                  <a:srgbClr val="0F9D58"/>
                </a:solidFill>
                <a:latin typeface="Roboto"/>
                <a:ea typeface="Roboto"/>
                <a:cs typeface="Roboto"/>
                <a:sym typeface="Roboto"/>
              </a:rPr>
              <a:t>O</a:t>
            </a:r>
            <a:endParaRPr/>
          </a:p>
        </p:txBody>
      </p:sp>
      <p:cxnSp>
        <p:nvCxnSpPr>
          <p:cNvPr id="85" name="Google Shape;85;p1"/>
          <p:cNvCxnSpPr/>
          <p:nvPr/>
        </p:nvCxnSpPr>
        <p:spPr>
          <a:xfrm>
            <a:off x="3156154" y="3813278"/>
            <a:ext cx="5646994" cy="0"/>
          </a:xfrm>
          <a:prstGeom prst="straightConnector1">
            <a:avLst/>
          </a:prstGeom>
          <a:noFill/>
          <a:ln cap="flat" cmpd="sng" w="38100">
            <a:solidFill>
              <a:srgbClr val="444645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7FA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/>
          <p:nvPr/>
        </p:nvSpPr>
        <p:spPr>
          <a:xfrm>
            <a:off x="0" y="0"/>
            <a:ext cx="1800000" cy="6858000"/>
          </a:xfrm>
          <a:prstGeom prst="rect">
            <a:avLst/>
          </a:prstGeom>
          <a:solidFill>
            <a:srgbClr val="F4F7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/>
          <p:nvPr/>
        </p:nvSpPr>
        <p:spPr>
          <a:xfrm>
            <a:off x="4411263" y="4783687"/>
            <a:ext cx="17403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F9D5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Force Sensor</a:t>
            </a: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6397492" y="4783687"/>
            <a:ext cx="7785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F9D5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LED</a:t>
            </a: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3830110" y="3337116"/>
            <a:ext cx="13545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F9D5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Arduino</a:t>
            </a: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5604922" y="2044553"/>
            <a:ext cx="17895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Raspberry Pi</a:t>
            </a: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5821231" y="1014788"/>
            <a:ext cx="13569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DB Events</a:t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5752560" y="3343572"/>
            <a:ext cx="9342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Serial</a:t>
            </a: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7228996" y="3343572"/>
            <a:ext cx="9342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Mac</a:t>
            </a: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8597076" y="3343572"/>
            <a:ext cx="16518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Vision </a:t>
            </a: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3803384" y="2057833"/>
            <a:ext cx="13545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Web Cam</a:t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8230953" y="2057833"/>
            <a:ext cx="12633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285F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Backend</a:t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9911774" y="2057833"/>
            <a:ext cx="14901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285F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Frontend</a:t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8230953" y="988041"/>
            <a:ext cx="12633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285F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Database</a:t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9911773" y="988041"/>
            <a:ext cx="14901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4285F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Web Server</a:t>
            </a: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2357371" y="4783687"/>
            <a:ext cx="17403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F9D5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Mechanism</a:t>
            </a:r>
            <a:endParaRPr/>
          </a:p>
        </p:txBody>
      </p:sp>
      <p:cxnSp>
        <p:nvCxnSpPr>
          <p:cNvPr id="105" name="Google Shape;105;p2"/>
          <p:cNvCxnSpPr>
            <a:stCxn id="100" idx="0"/>
            <a:endCxn id="102" idx="2"/>
          </p:cNvCxnSpPr>
          <p:nvPr/>
        </p:nvCxnSpPr>
        <p:spPr>
          <a:xfrm rot="10800000">
            <a:off x="8862603" y="1656733"/>
            <a:ext cx="0" cy="401100"/>
          </a:xfrm>
          <a:prstGeom prst="straightConnector1">
            <a:avLst/>
          </a:prstGeom>
          <a:noFill/>
          <a:ln cap="flat" cmpd="sng" w="28575">
            <a:solidFill>
              <a:srgbClr val="4285F4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6" name="Google Shape;106;p2"/>
          <p:cNvCxnSpPr>
            <a:stCxn id="100" idx="3"/>
            <a:endCxn id="101" idx="1"/>
          </p:cNvCxnSpPr>
          <p:nvPr/>
        </p:nvCxnSpPr>
        <p:spPr>
          <a:xfrm>
            <a:off x="9494253" y="2392183"/>
            <a:ext cx="417600" cy="0"/>
          </a:xfrm>
          <a:prstGeom prst="straightConnector1">
            <a:avLst/>
          </a:prstGeom>
          <a:noFill/>
          <a:ln cap="flat" cmpd="sng" w="28575">
            <a:solidFill>
              <a:srgbClr val="4285F4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7" name="Google Shape;107;p2"/>
          <p:cNvCxnSpPr>
            <a:endCxn id="97" idx="3"/>
          </p:cNvCxnSpPr>
          <p:nvPr/>
        </p:nvCxnSpPr>
        <p:spPr>
          <a:xfrm flipH="1">
            <a:off x="8163196" y="3674022"/>
            <a:ext cx="434100" cy="3900"/>
          </a:xfrm>
          <a:prstGeom prst="straightConnector1">
            <a:avLst/>
          </a:prstGeom>
          <a:noFill/>
          <a:ln cap="flat" cmpd="sng" w="28575">
            <a:solidFill>
              <a:srgbClr val="F4B4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08" name="Google Shape;108;p2"/>
          <p:cNvCxnSpPr>
            <a:stCxn id="97" idx="1"/>
            <a:endCxn id="96" idx="3"/>
          </p:cNvCxnSpPr>
          <p:nvPr/>
        </p:nvCxnSpPr>
        <p:spPr>
          <a:xfrm rot="10800000">
            <a:off x="6686896" y="3677922"/>
            <a:ext cx="542100" cy="0"/>
          </a:xfrm>
          <a:prstGeom prst="straightConnector1">
            <a:avLst/>
          </a:prstGeom>
          <a:noFill/>
          <a:ln cap="flat" cmpd="sng" w="28575">
            <a:solidFill>
              <a:srgbClr val="F4B4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09" name="Google Shape;109;p2"/>
          <p:cNvCxnSpPr/>
          <p:nvPr/>
        </p:nvCxnSpPr>
        <p:spPr>
          <a:xfrm rot="10800000">
            <a:off x="6219594" y="2715750"/>
            <a:ext cx="0" cy="634200"/>
          </a:xfrm>
          <a:prstGeom prst="straightConnector1">
            <a:avLst/>
          </a:prstGeom>
          <a:noFill/>
          <a:ln cap="flat" cmpd="sng" w="28575">
            <a:solidFill>
              <a:srgbClr val="F4B4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10" name="Google Shape;110;p2"/>
          <p:cNvCxnSpPr>
            <a:endCxn id="95" idx="2"/>
          </p:cNvCxnSpPr>
          <p:nvPr/>
        </p:nvCxnSpPr>
        <p:spPr>
          <a:xfrm rot="10800000">
            <a:off x="6499681" y="1683488"/>
            <a:ext cx="0" cy="374400"/>
          </a:xfrm>
          <a:prstGeom prst="straightConnector1">
            <a:avLst/>
          </a:prstGeom>
          <a:noFill/>
          <a:ln cap="flat" cmpd="sng" w="28575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1" name="Google Shape;111;p2"/>
          <p:cNvCxnSpPr/>
          <p:nvPr/>
        </p:nvCxnSpPr>
        <p:spPr>
          <a:xfrm>
            <a:off x="5157780" y="2416375"/>
            <a:ext cx="417600" cy="0"/>
          </a:xfrm>
          <a:prstGeom prst="straightConnector1">
            <a:avLst/>
          </a:prstGeom>
          <a:noFill/>
          <a:ln cap="flat" cmpd="sng" w="28575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2" name="Google Shape;112;p2"/>
          <p:cNvCxnSpPr>
            <a:stCxn id="93" idx="3"/>
          </p:cNvCxnSpPr>
          <p:nvPr/>
        </p:nvCxnSpPr>
        <p:spPr>
          <a:xfrm>
            <a:off x="5184610" y="3671466"/>
            <a:ext cx="542400" cy="0"/>
          </a:xfrm>
          <a:prstGeom prst="straightConnector1">
            <a:avLst/>
          </a:prstGeom>
          <a:noFill/>
          <a:ln cap="flat" cmpd="sng" w="28575">
            <a:solidFill>
              <a:srgbClr val="44464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3" name="Google Shape;113;p2"/>
          <p:cNvCxnSpPr/>
          <p:nvPr/>
        </p:nvCxnSpPr>
        <p:spPr>
          <a:xfrm>
            <a:off x="4967280" y="3994282"/>
            <a:ext cx="0" cy="487500"/>
          </a:xfrm>
          <a:prstGeom prst="straightConnector1">
            <a:avLst/>
          </a:prstGeom>
          <a:noFill/>
          <a:ln cap="flat" cmpd="sng" w="28575">
            <a:solidFill>
              <a:srgbClr val="0F9D58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4" name="Google Shape;114;p2"/>
          <p:cNvCxnSpPr/>
          <p:nvPr/>
        </p:nvCxnSpPr>
        <p:spPr>
          <a:xfrm rot="10800000">
            <a:off x="4967170" y="4470372"/>
            <a:ext cx="1819500" cy="0"/>
          </a:xfrm>
          <a:prstGeom prst="straightConnector1">
            <a:avLst/>
          </a:prstGeom>
          <a:noFill/>
          <a:ln cap="flat" cmpd="sng" w="28575">
            <a:solidFill>
              <a:srgbClr val="0F9D58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15" name="Google Shape;11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73753" y="2948337"/>
            <a:ext cx="1093800" cy="1080000"/>
          </a:xfrm>
          <a:prstGeom prst="ellipse">
            <a:avLst/>
          </a:prstGeom>
          <a:noFill/>
          <a:ln cap="rnd" cmpd="sng" w="2857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cxnSp>
        <p:nvCxnSpPr>
          <p:cNvPr id="116" name="Google Shape;116;p2"/>
          <p:cNvCxnSpPr/>
          <p:nvPr/>
        </p:nvCxnSpPr>
        <p:spPr>
          <a:xfrm>
            <a:off x="6961442" y="2713149"/>
            <a:ext cx="0" cy="470400"/>
          </a:xfrm>
          <a:prstGeom prst="straightConnector1">
            <a:avLst/>
          </a:prstGeom>
          <a:noFill/>
          <a:ln cap="flat" cmpd="sng" w="28575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7" name="Google Shape;117;p2"/>
          <p:cNvCxnSpPr/>
          <p:nvPr/>
        </p:nvCxnSpPr>
        <p:spPr>
          <a:xfrm rot="10800000">
            <a:off x="6961364" y="3164725"/>
            <a:ext cx="2757300" cy="0"/>
          </a:xfrm>
          <a:prstGeom prst="straightConnector1">
            <a:avLst/>
          </a:prstGeom>
          <a:noFill/>
          <a:ln cap="flat" cmpd="sng" w="28575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8" name="Google Shape;118;p2"/>
          <p:cNvCxnSpPr/>
          <p:nvPr/>
        </p:nvCxnSpPr>
        <p:spPr>
          <a:xfrm>
            <a:off x="9702977" y="3164725"/>
            <a:ext cx="0" cy="182700"/>
          </a:xfrm>
          <a:prstGeom prst="straightConnector1">
            <a:avLst/>
          </a:prstGeom>
          <a:noFill/>
          <a:ln cap="flat" cmpd="sng" w="28575">
            <a:solidFill>
              <a:srgbClr val="F4B4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9" name="Google Shape;119;p2"/>
          <p:cNvCxnSpPr/>
          <p:nvPr/>
        </p:nvCxnSpPr>
        <p:spPr>
          <a:xfrm>
            <a:off x="7408706" y="2375183"/>
            <a:ext cx="807000" cy="0"/>
          </a:xfrm>
          <a:prstGeom prst="straightConnector1">
            <a:avLst/>
          </a:prstGeom>
          <a:noFill/>
          <a:ln cap="flat" cmpd="sng" w="28575">
            <a:solidFill>
              <a:srgbClr val="44464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0" name="Google Shape;120;p2"/>
          <p:cNvCxnSpPr/>
          <p:nvPr/>
        </p:nvCxnSpPr>
        <p:spPr>
          <a:xfrm>
            <a:off x="4693274" y="4012168"/>
            <a:ext cx="0" cy="771600"/>
          </a:xfrm>
          <a:prstGeom prst="straightConnector1">
            <a:avLst/>
          </a:prstGeom>
          <a:noFill/>
          <a:ln cap="flat" cmpd="sng" w="28575">
            <a:solidFill>
              <a:srgbClr val="0F9D58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21" name="Google Shape;121;p2"/>
          <p:cNvCxnSpPr>
            <a:endCxn id="92" idx="0"/>
          </p:cNvCxnSpPr>
          <p:nvPr/>
        </p:nvCxnSpPr>
        <p:spPr>
          <a:xfrm>
            <a:off x="6786742" y="4453087"/>
            <a:ext cx="0" cy="330600"/>
          </a:xfrm>
          <a:prstGeom prst="straightConnector1">
            <a:avLst/>
          </a:prstGeom>
          <a:noFill/>
          <a:ln cap="flat" cmpd="sng" w="28575">
            <a:solidFill>
              <a:srgbClr val="0F9D58"/>
            </a:solidFill>
            <a:prstDash val="solid"/>
            <a:miter lim="800000"/>
            <a:headEnd len="sm" w="sm" type="none"/>
            <a:tailEnd len="med" w="med" type="triangle"/>
          </a:ln>
        </p:spPr>
      </p:cxnSp>
      <p:pic>
        <p:nvPicPr>
          <p:cNvPr descr="profile image" id="122" name="Google Shape;12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36603" y="4783687"/>
            <a:ext cx="1080000" cy="1080000"/>
          </a:xfrm>
          <a:prstGeom prst="ellipse">
            <a:avLst/>
          </a:prstGeom>
          <a:noFill/>
          <a:ln cap="rnd" cmpd="sng" w="2857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23" name="Google Shape;123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40582" y="411830"/>
            <a:ext cx="1080000" cy="1080000"/>
          </a:xfrm>
          <a:prstGeom prst="ellipse">
            <a:avLst/>
          </a:prstGeom>
          <a:noFill/>
          <a:ln cap="rnd" cmpd="sng" w="2857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614770" y="4783687"/>
            <a:ext cx="1128600" cy="1080000"/>
          </a:xfrm>
          <a:prstGeom prst="ellipse">
            <a:avLst/>
          </a:prstGeom>
          <a:noFill/>
          <a:ln cap="rnd" cmpd="sng" w="2857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pic>
        <p:nvPicPr>
          <p:cNvPr id="125" name="Google Shape;125;p2"/>
          <p:cNvPicPr preferRelativeResize="0"/>
          <p:nvPr/>
        </p:nvPicPr>
        <p:blipFill rotWithShape="1">
          <a:blip r:embed="rId7">
            <a:alphaModFix/>
          </a:blip>
          <a:srcRect b="2" l="3379" r="25251" t="39113"/>
          <a:stretch/>
        </p:blipFill>
        <p:spPr>
          <a:xfrm>
            <a:off x="9048549" y="4783687"/>
            <a:ext cx="1079400" cy="1080000"/>
          </a:xfrm>
          <a:prstGeom prst="ellipse">
            <a:avLst/>
          </a:prstGeom>
          <a:noFill/>
          <a:ln cap="rnd" cmpd="sng" w="2857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126" name="Google Shape;126;p2"/>
          <p:cNvSpPr txBox="1"/>
          <p:nvPr/>
        </p:nvSpPr>
        <p:spPr>
          <a:xfrm>
            <a:off x="4043140" y="1545494"/>
            <a:ext cx="100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Andrew</a:t>
            </a:r>
            <a:endParaRPr b="1" sz="1800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7812209" y="5945803"/>
            <a:ext cx="61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F9D58"/>
                </a:solidFill>
                <a:latin typeface="Calibri"/>
                <a:ea typeface="Calibri"/>
                <a:cs typeface="Calibri"/>
                <a:sym typeface="Calibri"/>
              </a:rPr>
              <a:t>Max</a:t>
            </a:r>
            <a:endParaRPr b="1" sz="1800">
              <a:solidFill>
                <a:srgbClr val="0F9D5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9178929" y="5950919"/>
            <a:ext cx="107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F9D58"/>
                </a:solidFill>
                <a:latin typeface="Calibri"/>
                <a:ea typeface="Calibri"/>
                <a:cs typeface="Calibri"/>
                <a:sym typeface="Calibri"/>
              </a:rPr>
              <a:t>Yushan</a:t>
            </a:r>
            <a:endParaRPr b="1" sz="1800">
              <a:solidFill>
                <a:srgbClr val="0F9D5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"/>
          <p:cNvSpPr txBox="1"/>
          <p:nvPr/>
        </p:nvSpPr>
        <p:spPr>
          <a:xfrm>
            <a:off x="10663956" y="5942017"/>
            <a:ext cx="1079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F9D58"/>
                </a:solidFill>
                <a:latin typeface="Calibri"/>
                <a:ea typeface="Calibri"/>
                <a:cs typeface="Calibri"/>
                <a:sym typeface="Calibri"/>
              </a:rPr>
              <a:t>Marshall</a:t>
            </a:r>
            <a:endParaRPr b="1" sz="1800">
              <a:solidFill>
                <a:srgbClr val="0F9D5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10944934" y="4110453"/>
            <a:ext cx="91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Penny</a:t>
            </a:r>
            <a:endParaRPr b="1" sz="1800">
              <a:solidFill>
                <a:srgbClr val="4285F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2357371" y="5642753"/>
            <a:ext cx="17403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F9D5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Laser Cutting</a:t>
            </a:r>
            <a:endParaRPr/>
          </a:p>
        </p:txBody>
      </p:sp>
      <p:sp>
        <p:nvSpPr>
          <p:cNvPr id="132" name="Google Shape;132;p2"/>
          <p:cNvSpPr/>
          <p:nvPr/>
        </p:nvSpPr>
        <p:spPr>
          <a:xfrm>
            <a:off x="4411262" y="5651655"/>
            <a:ext cx="1740300" cy="668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F9D5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3D Printing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2023-08-26T15:33:27Z</dcterms:created>
  <dc:creator>Marshall Chang</dc:creator>
</cp:coreProperties>
</file>